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4C2DF-57E5-45DD-9DAB-4F941E4F1FDA}" v="4" dt="2025-03-07T17:45:42.084"/>
    <p1510:client id="{B79F4C3D-1D53-48D9-9C82-0EC304E0342A}" v="9" dt="2025-03-07T18:07:04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582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Budillon" userId="e4d6615feed5baf6" providerId="LiveId" clId="{B79F4C3D-1D53-48D9-9C82-0EC304E0342A}"/>
    <pc:docChg chg="custSel addSld delSld modSld">
      <pc:chgData name="Francesca Budillon" userId="e4d6615feed5baf6" providerId="LiveId" clId="{B79F4C3D-1D53-48D9-9C82-0EC304E0342A}" dt="2025-03-07T18:08:50.571" v="28" actId="2696"/>
      <pc:docMkLst>
        <pc:docMk/>
      </pc:docMkLst>
      <pc:sldChg chg="addSp delSp modSp del mod">
        <pc:chgData name="Francesca Budillon" userId="e4d6615feed5baf6" providerId="LiveId" clId="{B79F4C3D-1D53-48D9-9C82-0EC304E0342A}" dt="2025-03-07T18:07:11.117" v="27" actId="2696"/>
        <pc:sldMkLst>
          <pc:docMk/>
          <pc:sldMk cId="540337764" sldId="256"/>
        </pc:sldMkLst>
        <pc:spChg chg="del">
          <ac:chgData name="Francesca Budillon" userId="e4d6615feed5baf6" providerId="LiveId" clId="{B79F4C3D-1D53-48D9-9C82-0EC304E0342A}" dt="2025-03-07T17:58:06.430" v="4" actId="21"/>
          <ac:spMkLst>
            <pc:docMk/>
            <pc:sldMk cId="540337764" sldId="256"/>
            <ac:spMk id="2" creationId="{E84BDBC5-58B1-C31B-B537-2F07D24A3CE2}"/>
          </ac:spMkLst>
        </pc:spChg>
        <pc:spChg chg="del">
          <ac:chgData name="Francesca Budillon" userId="e4d6615feed5baf6" providerId="LiveId" clId="{B79F4C3D-1D53-48D9-9C82-0EC304E0342A}" dt="2025-03-07T17:58:03.853" v="3" actId="21"/>
          <ac:spMkLst>
            <pc:docMk/>
            <pc:sldMk cId="540337764" sldId="256"/>
            <ac:spMk id="3" creationId="{F190735F-D784-3598-34CC-969EB3565938}"/>
          </ac:spMkLst>
        </pc:spChg>
        <pc:spChg chg="del">
          <ac:chgData name="Francesca Budillon" userId="e4d6615feed5baf6" providerId="LiveId" clId="{B79F4C3D-1D53-48D9-9C82-0EC304E0342A}" dt="2025-03-07T17:57:59.436" v="2" actId="21"/>
          <ac:spMkLst>
            <pc:docMk/>
            <pc:sldMk cId="540337764" sldId="256"/>
            <ac:spMk id="4" creationId="{972F2BD8-EDAD-D57D-E268-D2AAF34A8983}"/>
          </ac:spMkLst>
        </pc:spChg>
        <pc:spChg chg="del">
          <ac:chgData name="Francesca Budillon" userId="e4d6615feed5baf6" providerId="LiveId" clId="{B79F4C3D-1D53-48D9-9C82-0EC304E0342A}" dt="2025-03-07T17:58:14.037" v="6" actId="21"/>
          <ac:spMkLst>
            <pc:docMk/>
            <pc:sldMk cId="540337764" sldId="256"/>
            <ac:spMk id="5" creationId="{644F61B8-FF4D-3813-1F07-8E208F463C2C}"/>
          </ac:spMkLst>
        </pc:spChg>
        <pc:spChg chg="add del mod">
          <ac:chgData name="Francesca Budillon" userId="e4d6615feed5baf6" providerId="LiveId" clId="{B79F4C3D-1D53-48D9-9C82-0EC304E0342A}" dt="2025-03-07T18:04:10.416" v="15" actId="21"/>
          <ac:spMkLst>
            <pc:docMk/>
            <pc:sldMk cId="540337764" sldId="256"/>
            <ac:spMk id="6" creationId="{9D6E6669-6377-D448-C78E-4C6F7AB7394A}"/>
          </ac:spMkLst>
        </pc:spChg>
        <pc:spChg chg="mod">
          <ac:chgData name="Francesca Budillon" userId="e4d6615feed5baf6" providerId="LiveId" clId="{B79F4C3D-1D53-48D9-9C82-0EC304E0342A}" dt="2025-03-07T17:58:58.001" v="8" actId="34135"/>
          <ac:spMkLst>
            <pc:docMk/>
            <pc:sldMk cId="540337764" sldId="256"/>
            <ac:spMk id="25" creationId="{1B18AD78-FD36-ADBC-5E78-68C6BCB12A92}"/>
          </ac:spMkLst>
        </pc:spChg>
        <pc:picChg chg="mod">
          <ac:chgData name="Francesca Budillon" userId="e4d6615feed5baf6" providerId="LiveId" clId="{B79F4C3D-1D53-48D9-9C82-0EC304E0342A}" dt="2025-03-07T17:59:33.494" v="11" actId="34135"/>
          <ac:picMkLst>
            <pc:docMk/>
            <pc:sldMk cId="540337764" sldId="256"/>
            <ac:picMk id="8" creationId="{D7D54C7F-5A6A-41E2-271F-484517A70982}"/>
          </ac:picMkLst>
        </pc:picChg>
        <pc:picChg chg="mod">
          <ac:chgData name="Francesca Budillon" userId="e4d6615feed5baf6" providerId="LiveId" clId="{B79F4C3D-1D53-48D9-9C82-0EC304E0342A}" dt="2025-03-07T17:59:33.494" v="11" actId="34135"/>
          <ac:picMkLst>
            <pc:docMk/>
            <pc:sldMk cId="540337764" sldId="256"/>
            <ac:picMk id="10" creationId="{2FD52518-138D-2E87-6F8D-A41C6253B343}"/>
          </ac:picMkLst>
        </pc:picChg>
        <pc:picChg chg="mod">
          <ac:chgData name="Francesca Budillon" userId="e4d6615feed5baf6" providerId="LiveId" clId="{B79F4C3D-1D53-48D9-9C82-0EC304E0342A}" dt="2025-03-07T17:59:33.494" v="11" actId="34135"/>
          <ac:picMkLst>
            <pc:docMk/>
            <pc:sldMk cId="540337764" sldId="256"/>
            <ac:picMk id="12" creationId="{6066FEEA-820E-0C8A-8648-4B19DAD95EB8}"/>
          </ac:picMkLst>
        </pc:picChg>
        <pc:picChg chg="mod">
          <ac:chgData name="Francesca Budillon" userId="e4d6615feed5baf6" providerId="LiveId" clId="{B79F4C3D-1D53-48D9-9C82-0EC304E0342A}" dt="2025-03-07T17:59:33.494" v="11" actId="34135"/>
          <ac:picMkLst>
            <pc:docMk/>
            <pc:sldMk cId="540337764" sldId="256"/>
            <ac:picMk id="14" creationId="{99DC81AD-34ED-B28A-4AAA-A4469B9246D4}"/>
          </ac:picMkLst>
        </pc:picChg>
        <pc:picChg chg="mod">
          <ac:chgData name="Francesca Budillon" userId="e4d6615feed5baf6" providerId="LiveId" clId="{B79F4C3D-1D53-48D9-9C82-0EC304E0342A}" dt="2025-03-07T17:59:33.494" v="11" actId="34135"/>
          <ac:picMkLst>
            <pc:docMk/>
            <pc:sldMk cId="540337764" sldId="256"/>
            <ac:picMk id="18" creationId="{627B07CE-3C3B-5E23-137E-E8DA59BB9B8C}"/>
          </ac:picMkLst>
        </pc:picChg>
        <pc:picChg chg="mod">
          <ac:chgData name="Francesca Budillon" userId="e4d6615feed5baf6" providerId="LiveId" clId="{B79F4C3D-1D53-48D9-9C82-0EC304E0342A}" dt="2025-03-07T17:59:33.494" v="11" actId="34135"/>
          <ac:picMkLst>
            <pc:docMk/>
            <pc:sldMk cId="540337764" sldId="256"/>
            <ac:picMk id="20" creationId="{E3EE9224-CF85-76F0-5A94-3FC50F65A68C}"/>
          </ac:picMkLst>
        </pc:picChg>
        <pc:picChg chg="mod">
          <ac:chgData name="Francesca Budillon" userId="e4d6615feed5baf6" providerId="LiveId" clId="{B79F4C3D-1D53-48D9-9C82-0EC304E0342A}" dt="2025-03-07T17:59:33.494" v="11" actId="34135"/>
          <ac:picMkLst>
            <pc:docMk/>
            <pc:sldMk cId="540337764" sldId="256"/>
            <ac:picMk id="22" creationId="{EB72EE7E-1F39-73DC-9543-BDFDA662867B}"/>
          </ac:picMkLst>
        </pc:picChg>
        <pc:picChg chg="mod">
          <ac:chgData name="Francesca Budillon" userId="e4d6615feed5baf6" providerId="LiveId" clId="{B79F4C3D-1D53-48D9-9C82-0EC304E0342A}" dt="2025-03-07T18:00:07.521" v="13" actId="34135"/>
          <ac:picMkLst>
            <pc:docMk/>
            <pc:sldMk cId="540337764" sldId="256"/>
            <ac:picMk id="29" creationId="{9BBD923D-0858-B78B-6828-9398CE85DDF4}"/>
          </ac:picMkLst>
        </pc:picChg>
      </pc:sldChg>
      <pc:sldChg chg="add del setBg">
        <pc:chgData name="Francesca Budillon" userId="e4d6615feed5baf6" providerId="LiveId" clId="{B79F4C3D-1D53-48D9-9C82-0EC304E0342A}" dt="2025-03-07T18:08:50.571" v="28" actId="2696"/>
        <pc:sldMkLst>
          <pc:docMk/>
          <pc:sldMk cId="526130624" sldId="257"/>
        </pc:sldMkLst>
      </pc:sldChg>
      <pc:sldChg chg="addSp delSp modSp new mod setBg">
        <pc:chgData name="Francesca Budillon" userId="e4d6615feed5baf6" providerId="LiveId" clId="{B79F4C3D-1D53-48D9-9C82-0EC304E0342A}" dt="2025-03-07T18:07:04.444" v="26"/>
        <pc:sldMkLst>
          <pc:docMk/>
          <pc:sldMk cId="3979463458" sldId="258"/>
        </pc:sldMkLst>
        <pc:spChg chg="del">
          <ac:chgData name="Francesca Budillon" userId="e4d6615feed5baf6" providerId="LiveId" clId="{B79F4C3D-1D53-48D9-9C82-0EC304E0342A}" dt="2025-03-07T18:06:31.974" v="22" actId="21"/>
          <ac:spMkLst>
            <pc:docMk/>
            <pc:sldMk cId="3979463458" sldId="258"/>
            <ac:spMk id="2" creationId="{26B33240-763E-1392-E496-A42DC720CBB0}"/>
          </ac:spMkLst>
        </pc:spChg>
        <pc:spChg chg="del">
          <ac:chgData name="Francesca Budillon" userId="e4d6615feed5baf6" providerId="LiveId" clId="{B79F4C3D-1D53-48D9-9C82-0EC304E0342A}" dt="2025-03-07T18:06:29.114" v="21" actId="21"/>
          <ac:spMkLst>
            <pc:docMk/>
            <pc:sldMk cId="3979463458" sldId="258"/>
            <ac:spMk id="3" creationId="{7F9D1FD1-3AEF-E09A-B16E-685B35AA6EA2}"/>
          </ac:spMkLst>
        </pc:spChg>
        <pc:spChg chg="add mod">
          <ac:chgData name="Francesca Budillon" userId="e4d6615feed5baf6" providerId="LiveId" clId="{B79F4C3D-1D53-48D9-9C82-0EC304E0342A}" dt="2025-03-07T18:07:04.444" v="26"/>
          <ac:spMkLst>
            <pc:docMk/>
            <pc:sldMk cId="3979463458" sldId="258"/>
            <ac:spMk id="4" creationId="{ECD30374-09AB-6AFE-BA2C-66E70DE69E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EF84F-27C8-9AA0-7094-9F1C9D1DF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8437D9-FD72-E5D5-914D-BE746270F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69CDF0-156E-1A76-8E62-0978A467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359039-D63A-2FB1-C902-80BF7862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DD4E3F-19B4-8300-AB63-572E96F2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7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DE126-C42C-5097-1C80-29B784D0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44970F-BE70-42D3-3AA9-99CDB37CD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93B1A-A648-B663-A0BF-179E9935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116D4C-1C67-D0EE-C33E-F26FDDCD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9BC910-269F-A1D8-DE03-FA613039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0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213DD0-67EF-08EF-3E43-72FAA9F1E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9D1FAE-C151-770C-DAF6-147EA3A12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C3023E-BACE-56EB-658A-1484C7AE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647947-0F1C-9054-0FA8-0E58307B6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416FA5-82BE-C6F0-2A8B-B7D08B01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76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86DEF-661C-EF1E-1608-42DD7CC1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96E9E-74E2-5EDD-892C-199C40F3A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E2B34E-376A-7EA9-4C8A-D3C1B516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4627DA-7E14-D229-ED68-0C133793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742FE5-7701-18D0-9C0B-9704829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21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F4C5D-3DC5-4CE8-6298-DA878718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0103DE-345A-8F67-42F2-0F852483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7DFCDE-AC37-B720-A63E-491BB3C5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5A7837-74A8-1E9C-0898-D23C69C7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6925D7-8451-E86A-988A-6C5A15A6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67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20A31-A60B-8D32-6FD5-41A4D0C0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4ACBB2-6042-7B0C-3858-6873C8F1A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32AE2E-3A13-DB64-29A4-930AD175A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22580-FEC8-6908-3027-FFDB359B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9A26F6-DF6E-857E-9731-896A0DAB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DB20DA-3A65-F29C-3D3B-C45E9EBB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8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B9E7C-AD55-4AAD-78FC-095EBCB5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004B8-606D-A4F3-8674-DF0F91C61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37AE4A-E075-F19A-245B-854CD4E11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AF5B5E-962B-F435-15DD-BEBF16C45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F6B7F6-0098-67F9-A4CB-FA5C3BFF8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A3E54A-CAEF-2B35-EAE1-3553C595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72BACA-1634-1C9D-8D81-929AEC01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5A6345-FBB7-7B22-DB3E-E053C322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2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23C2C-43B4-D674-32F6-0AA6014F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071C9A-642C-0537-93F9-4F454BAC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B29792-6716-B220-6FB1-D26E8429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33A705-D48C-292D-A6FD-A3DFB833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67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940DAD-A70C-82CF-4219-8E7236A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A20F2D-5D70-6E43-29EA-D2184DB0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261F77-062D-A1D1-3E55-A8C8B39C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37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DF43C-63BC-19B2-2A91-2EF39AC0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0181E7-6210-CFE0-F3DE-13A76769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54ABA5-F40D-D63B-524D-36936821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92554F-BCBD-5005-8FB0-32535623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741FBE-88CB-1C8D-B5C9-62D8D430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5A5BFE-830C-0351-4A77-A891B440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15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2B892-256B-04D9-0264-D41E8846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B3CBB5-320C-0579-558E-8EFB97F2D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7044C1-1CF0-3AA1-C718-95E5224E6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92842A-94DC-D66E-AA65-D77BA2F6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86D71C-7E2C-1E48-4527-D564C7FC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21B2A-A704-F554-5715-FB7559EB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FFACB6-AF18-C7CB-83CC-D1AD82C3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80EBF3-FC06-2484-5E91-96EA08B47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061B30-5929-2F4F-A7CA-EFA308BEA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1FB5F2-A363-48CD-8B81-ED0183482F7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97C645-C2B5-68BE-8C88-DF53E821E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83F9C3-38E4-DC0A-9A13-FF789760A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194303-4493-44FA-9EBC-B0B78D89F1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33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CD30374-09AB-6AFE-BA2C-66E70DE69EF2}"/>
              </a:ext>
            </a:extLst>
          </p:cNvPr>
          <p:cNvSpPr>
            <a:spLocks noGrp="1"/>
          </p:cNvSpPr>
          <p:nvPr/>
        </p:nvSpPr>
        <p:spPr>
          <a:xfrm>
            <a:off x="1480627" y="1540260"/>
            <a:ext cx="9313718" cy="3361569"/>
          </a:xfrm>
          <a:prstGeom prst="rect">
            <a:avLst/>
          </a:prstGeom>
          <a:solidFill>
            <a:schemeClr val="bg1">
              <a:lumMod val="85000"/>
              <a:alpha val="48461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/>
              <a:t>Lo studio delle interazioni tra canyon </a:t>
            </a:r>
            <a:br>
              <a:rPr lang="it-IT" sz="3200" b="1" dirty="0"/>
            </a:br>
            <a:r>
              <a:rPr lang="it-IT" sz="3200" b="1" dirty="0"/>
              <a:t>e buoni sentimenti</a:t>
            </a:r>
            <a:br>
              <a:rPr lang="it-IT" sz="2400" b="1" dirty="0"/>
            </a:br>
            <a:br>
              <a:rPr lang="it-IT" sz="2400" b="1" dirty="0"/>
            </a:br>
            <a:r>
              <a:rPr lang="it-IT" sz="2400" b="1" dirty="0"/>
              <a:t>P. Pallino</a:t>
            </a:r>
            <a:r>
              <a:rPr lang="it-IT" sz="2400" b="1" baseline="30000" dirty="0"/>
              <a:t>1</a:t>
            </a:r>
            <a:r>
              <a:rPr lang="it-IT" sz="2400" b="1" dirty="0"/>
              <a:t>, T. Tizio</a:t>
            </a:r>
            <a:r>
              <a:rPr lang="it-IT" sz="2400" b="1" baseline="30000" dirty="0"/>
              <a:t>2</a:t>
            </a:r>
            <a:r>
              <a:rPr lang="it-IT" sz="2400" b="1" dirty="0"/>
              <a:t>, C. Caio</a:t>
            </a:r>
            <a:r>
              <a:rPr lang="it-IT" sz="2400" b="1" baseline="30000" dirty="0"/>
              <a:t>2</a:t>
            </a:r>
            <a:r>
              <a:rPr lang="it-IT" sz="2400" b="1" dirty="0"/>
              <a:t> e S. Sempronio</a:t>
            </a:r>
            <a:r>
              <a:rPr lang="it-IT" sz="2400" b="1" baseline="30000" dirty="0"/>
              <a:t>2</a:t>
            </a:r>
            <a:br>
              <a:rPr lang="it-IT" sz="2400" b="1" dirty="0"/>
            </a:br>
            <a:br>
              <a:rPr lang="it-IT" sz="2400" b="1" dirty="0"/>
            </a:br>
            <a:r>
              <a:rPr lang="it-IT" sz="1800" b="1" baseline="30000" dirty="0"/>
              <a:t>1 </a:t>
            </a:r>
            <a:r>
              <a:rPr lang="it-IT" sz="1800" b="1" dirty="0"/>
              <a:t>Università di Fantasia, Dipartimento di Scienze dell’immaginazione, Roma</a:t>
            </a:r>
            <a:br>
              <a:rPr lang="it-IT" sz="1800" b="1" dirty="0"/>
            </a:br>
            <a:r>
              <a:rPr lang="it-IT" sz="1800" b="1" baseline="30000" dirty="0"/>
              <a:t>2 </a:t>
            </a:r>
            <a:r>
              <a:rPr lang="it-IT" sz="1800" b="1" dirty="0"/>
              <a:t>Istituto delle Belle Idee, Consiglio Nazionale delle Ricerche, Napoli </a:t>
            </a:r>
            <a:br>
              <a:rPr lang="it-IT" sz="1800" b="1" dirty="0">
                <a:solidFill>
                  <a:schemeClr val="bg1"/>
                </a:solidFill>
              </a:rPr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794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Budillon</dc:creator>
  <cp:lastModifiedBy>Francesca Budillon</cp:lastModifiedBy>
  <cp:revision>2</cp:revision>
  <dcterms:created xsi:type="dcterms:W3CDTF">2025-03-07T17:15:35Z</dcterms:created>
  <dcterms:modified xsi:type="dcterms:W3CDTF">2025-03-07T18:08:59Z</dcterms:modified>
</cp:coreProperties>
</file>