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44B043A5-09DD-46EA-A0E2-5095A5FF99D9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93655F-6E8F-4E75-B7B8-AD4E2AB5C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A1609A5-B4D7-4B2C-8B03-0BA8CFCAC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511A8E-8F8A-4468-B842-E108A29F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EFB7-47CF-4248-AC15-38E07BC52302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A9EA29-C090-4E2C-A916-B8C18D73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F7E851-73B6-47AF-AB34-CE96E09DA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55D1-8E99-4D1B-9E11-7C7E23F978F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328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2D3003-E953-4C32-88B8-86EF8FD37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1AB71A7-4BBE-4EC9-A3B2-AF1C47EB0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075E7C-7293-47BF-A03D-5195C6EA0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EFB7-47CF-4248-AC15-38E07BC52302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E14638-5063-4B50-AD6E-EBA1F71DD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675AD4-1EF8-41CA-8CAD-9B1FAE388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55D1-8E99-4D1B-9E11-7C7E23F978F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37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95DE999-C94F-4FD0-8E61-58192C0746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B635F5A-0705-470E-9D3B-FAA178D0A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94724F-7BE6-4240-890B-854A5EC04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EFB7-47CF-4248-AC15-38E07BC52302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5C7F57-2D34-424E-8BD6-CFDFE66C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62595E-7421-4A36-8604-B02DE6924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55D1-8E99-4D1B-9E11-7C7E23F978F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24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788E8D-D680-4B29-A045-A318E8B22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56DDFD-94C0-4B44-AABA-9644961EC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BC2C31-A0D9-4812-9D78-386BDD1CE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EFB7-47CF-4248-AC15-38E07BC52302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BA3E91-37A2-4B98-9B8A-F9CD50D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E07BE0-1378-469D-9534-D041B1D87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55D1-8E99-4D1B-9E11-7C7E23F978F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6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57955C-2636-47B2-BB40-E9BEC377D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A76F86-3B64-42B7-9E81-153C7F979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ADCFDD-5A30-4A42-A616-D6D41E13F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EFB7-47CF-4248-AC15-38E07BC52302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672ACA-2871-46A6-B7E3-FAE3C6441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AD444F-80AC-4A62-8B04-629E6662A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55D1-8E99-4D1B-9E11-7C7E23F978F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25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99E9A6-8F87-4BE6-857D-6281D817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5B721E-C6FA-4229-806F-A8AEF01E64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E4A6E65-37B3-4F67-B7AC-3A5C02F6E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474F87-3011-4A4C-92A5-A87AD238D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EFB7-47CF-4248-AC15-38E07BC52302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21297F-A504-4323-B4D7-2BEB28C77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B66C0AB-EF2B-459C-8FDE-B3F358849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55D1-8E99-4D1B-9E11-7C7E23F978F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03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87170-9EC6-4321-B2FC-C95B8FD0F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F41539-4187-49AB-BC6E-DF3019535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13177E6-D0E8-45A2-AB98-5BDBFA85B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AD10072-76A3-410C-86F8-DF3322EA9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0AFA1D9-8354-4EFE-A096-3894759F93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49A8174-1D5D-430E-9AB7-75D66A9F5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EFB7-47CF-4248-AC15-38E07BC52302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94916BE-8637-47D3-9BC7-9149A4BEC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3A1B22A-CF25-410C-8EE4-36DC9FC8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55D1-8E99-4D1B-9E11-7C7E23F978F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20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F983F5-53DC-4868-9DD1-8179A7A7D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531DDEC-A4BB-4599-96A8-1023FFC9A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EFB7-47CF-4248-AC15-38E07BC52302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01023A0-FC38-4D80-B9F8-4A7AE70B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FD669F2-033D-43EE-B1EF-B5170EE1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55D1-8E99-4D1B-9E11-7C7E23F978F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85B806D-509B-4A81-A018-4071B9E00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EFB7-47CF-4248-AC15-38E07BC52302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794EB91-2410-4FB2-A0ED-60D46FA2B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03EDA0E-0EE2-4D6B-9205-5117BA31B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55D1-8E99-4D1B-9E11-7C7E23F978F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81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C9420A-621A-40BE-A2B1-C344DE1C1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D1868C-9DE5-4201-97D7-36DF0E6FC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67F30C9-4274-4FE0-90DF-DA077E722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6AFCE6-9AB6-479C-9455-C08799B54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EFB7-47CF-4248-AC15-38E07BC52302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63D33C-E6E0-4059-BEAC-768BE497E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C59CF00-F5CE-4700-A095-732776842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55D1-8E99-4D1B-9E11-7C7E23F978F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55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B587E6-A9BE-4D7F-9D61-F3300EDD3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60E1988-5712-4B7F-A8A1-50787234F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912EE2-55A5-40B9-8810-370F9769E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5231AE-E41E-4516-8E87-9E8AEFC8C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DEFB7-47CF-4248-AC15-38E07BC52302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95C64B-D112-48EE-9C55-4C68B0F88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3D5012D-8C29-4217-95BE-EAC2F268C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55D1-8E99-4D1B-9E11-7C7E23F978F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44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77D2F6C-19E2-4206-BCA4-34661BF9E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85EE6F-8758-4DD8-8813-A3C1DF864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40ADF5-E183-4982-B34E-656F1E6A3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DEFB7-47CF-4248-AC15-38E07BC52302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075F9A-2065-4217-9F64-3E93249EA7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DEA474-D9CF-4501-AD2D-91A7F9C3D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E55D1-8E99-4D1B-9E11-7C7E23F978F9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716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https://greenwichmeantime.com/time-zone/gmt-plus-1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5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DE95E6B-0D51-44A8-88E1-9B783F75B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349" y="264696"/>
            <a:ext cx="8710774" cy="11357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Seminario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DISTAR  </a:t>
            </a:r>
            <a:endParaRPr lang="en-US" sz="24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12209CB-3E4C-43AE-B507-08269FAE8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71" name="Isosceles Triangle 61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7BCB7912-FEA6-4C89-8E9B-D95EF1564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F3B90808-BC87-4580-932C-36800A81C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073" y="1484229"/>
            <a:ext cx="5009242" cy="4393982"/>
          </a:xfrm>
        </p:spPr>
        <p:txBody>
          <a:bodyPr>
            <a:normAutofit fontScale="25000" lnSpcReduction="20000"/>
          </a:bodyPr>
          <a:lstStyle/>
          <a:p>
            <a:r>
              <a:rPr lang="en-GB" sz="1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Christian </a:t>
            </a:r>
            <a:r>
              <a:rPr lang="en-GB" sz="1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Gorini</a:t>
            </a:r>
            <a:r>
              <a:rPr lang="en-GB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fr-FR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 des Sciences de la Terre de Paris. Sorbonne Université (F)</a:t>
            </a:r>
            <a:r>
              <a:rPr lang="en-GB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GB" sz="1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Titolo</a:t>
            </a:r>
            <a:r>
              <a:rPr lang="en-GB" sz="1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sz="1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1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sz="1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essinian salinity crisis; a review of key seismic stratigraphy observation and kinematic reconstructions</a:t>
            </a:r>
            <a:r>
              <a:rPr lang="en-GB" sz="11200" b="1" dirty="0"/>
              <a:t> </a:t>
            </a:r>
          </a:p>
          <a:p>
            <a:pPr marL="0" indent="0">
              <a:buNone/>
            </a:pPr>
            <a:endParaRPr lang="en-GB" sz="88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 </a:t>
            </a:r>
            <a:r>
              <a:rPr lang="en-GB" sz="88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Gennaio</a:t>
            </a:r>
            <a:r>
              <a:rPr lang="en-GB" sz="8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88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Aula</a:t>
            </a:r>
            <a:r>
              <a:rPr lang="en-GB" sz="8800" b="1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GEO1</a:t>
            </a:r>
            <a:endParaRPr lang="en-GB" sz="88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8800" b="1" dirty="0"/>
              <a:t>14 (Rome time zone, </a:t>
            </a:r>
            <a:r>
              <a:rPr lang="en-GB" sz="8800" dirty="0">
                <a:hlinkClick r:id="rId2"/>
              </a:rPr>
              <a:t>GMT+1</a:t>
            </a:r>
            <a:r>
              <a:rPr lang="en-GB" sz="8800" dirty="0"/>
              <a:t>)</a:t>
            </a:r>
            <a:endParaRPr lang="it-IT" sz="6400" b="1" dirty="0"/>
          </a:p>
          <a:p>
            <a:endParaRPr lang="en-GB" sz="1100" dirty="0"/>
          </a:p>
        </p:txBody>
      </p:sp>
      <p:sp>
        <p:nvSpPr>
          <p:cNvPr id="72" name="Isosceles Triangle 6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6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870BE15C-F4E9-47CC-8BD9-08805569D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2856" y="164533"/>
            <a:ext cx="3441862" cy="94594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6CA510E1-8C92-4CD3-AFAF-4DA716328B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5757" y="2328417"/>
            <a:ext cx="4055347" cy="2446421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B6734AA5-8843-4575-8B46-763D76F5F2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1746" y="114024"/>
            <a:ext cx="3348507" cy="1037617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D8698936-522F-486F-AEC9-08351AF543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4850" y="5022177"/>
            <a:ext cx="1700011" cy="856034"/>
          </a:xfrm>
          <a:prstGeom prst="rect">
            <a:avLst/>
          </a:prstGeom>
        </p:spPr>
      </p:pic>
      <p:pic>
        <p:nvPicPr>
          <p:cNvPr id="1026" name="Picture 2" descr="3 &amp;quot;Christian Gorini&amp;quot; profiles | LinkedIn">
            <a:extLst>
              <a:ext uri="{FF2B5EF4-FFF2-40B4-BE49-F238E27FC236}">
                <a16:creationId xmlns:a16="http://schemas.microsoft.com/office/drawing/2014/main" id="{01B479CC-6619-4F0C-A515-12E29F8C8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861" y="168045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1938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51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Seminario DISTAR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Societa Geologica Italiana  Winter Webinar series on Geo-storage technology</dc:title>
  <dc:creator>DAVID IACOPINI</dc:creator>
  <cp:lastModifiedBy>DAVID IACOPINI</cp:lastModifiedBy>
  <cp:revision>37</cp:revision>
  <dcterms:created xsi:type="dcterms:W3CDTF">2020-12-16T21:07:25Z</dcterms:created>
  <dcterms:modified xsi:type="dcterms:W3CDTF">2022-01-24T09:01:55Z</dcterms:modified>
</cp:coreProperties>
</file>